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0"/>
  </p:notesMasterIdLst>
  <p:sldIdLst>
    <p:sldId id="297" r:id="rId2"/>
    <p:sldId id="256" r:id="rId3"/>
    <p:sldId id="288" r:id="rId4"/>
    <p:sldId id="294" r:id="rId5"/>
    <p:sldId id="296" r:id="rId6"/>
    <p:sldId id="293" r:id="rId7"/>
    <p:sldId id="295" r:id="rId8"/>
    <p:sldId id="275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4DCC"/>
    <a:srgbClr val="7E0ABF"/>
    <a:srgbClr val="BF0101"/>
    <a:srgbClr val="FF0000"/>
    <a:srgbClr val="FCF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5F36EC-428A-4AE8-AB14-4E42501C3A6F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75986-0DAC-4BEA-8341-682163800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BCA8-DF8C-A74F-8860-2B02BCEFA8A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1B3BF6-79A5-FF43-8560-C23D731304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90020"/>
              </p:ext>
            </p:extLst>
          </p:nvPr>
        </p:nvGraphicFramePr>
        <p:xfrm>
          <a:off x="3173413" y="1565275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4" imgW="4572000" imgH="3429000" progId="PowerPoint.Show.12">
                  <p:embed/>
                </p:oleObj>
              </mc:Choice>
              <mc:Fallback>
                <p:oleObj name="Presentation" r:id="rId4" imgW="4572000" imgH="3429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3413" y="1565275"/>
                        <a:ext cx="4572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6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0646" y="1417528"/>
            <a:ext cx="4897554" cy="2370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Glendale Quiet Zone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366" y="3788140"/>
            <a:ext cx="4981834" cy="106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Planning Commission Update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03.06.17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264" y="1208028"/>
            <a:ext cx="1948289" cy="364148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17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88" y="1466039"/>
            <a:ext cx="8229600" cy="4300336"/>
          </a:xfrm>
        </p:spPr>
        <p:txBody>
          <a:bodyPr anchor="t" anchorCtr="0"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</a:rPr>
              <a:t>Quiet Zone Improvements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rgbClr val="BF0101"/>
                </a:solidFill>
              </a:rPr>
              <a:t>A Significant Revision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BF0101"/>
                </a:solidFill>
              </a:rPr>
              <a:t/>
            </a:r>
            <a:br>
              <a:rPr lang="en-US" sz="3600" b="1" dirty="0">
                <a:solidFill>
                  <a:srgbClr val="BF010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  <a:effectLst/>
              </a:rPr>
              <a:t>Pedestrian Crossing</a:t>
            </a:r>
            <a:br>
              <a:rPr lang="en-US" sz="4400" b="1" dirty="0" smtClean="0">
                <a:solidFill>
                  <a:schemeClr val="tx1"/>
                </a:solidFill>
                <a:effectLst/>
              </a:rPr>
            </a:br>
            <a:endParaRPr lang="en-US" sz="6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1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166" y="328083"/>
            <a:ext cx="70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Proposed Improvement: </a:t>
            </a:r>
            <a:r>
              <a:rPr lang="en-US" dirty="0" smtClean="0"/>
              <a:t>A Safer Pedestrian Crossing  </a:t>
            </a:r>
            <a:endParaRPr lang="en-US" dirty="0"/>
          </a:p>
        </p:txBody>
      </p:sp>
      <p:pic>
        <p:nvPicPr>
          <p:cNvPr id="7" name="Picture 6" descr="Ultra_Fence_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" t="7330" r="8464" b="4321"/>
          <a:stretch/>
        </p:blipFill>
        <p:spPr>
          <a:xfrm>
            <a:off x="481538" y="792663"/>
            <a:ext cx="8502932" cy="512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166" y="254002"/>
            <a:ext cx="70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Proposed Improvement: </a:t>
            </a:r>
            <a:r>
              <a:rPr lang="en-US" dirty="0" smtClean="0"/>
              <a:t>A Safer Pedestrian Crossing (original)  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8582" y="623334"/>
            <a:ext cx="7329088" cy="6057738"/>
            <a:chOff x="518582" y="623334"/>
            <a:chExt cx="7329088" cy="6057738"/>
          </a:xfrm>
        </p:grpSpPr>
        <p:pic>
          <p:nvPicPr>
            <p:cNvPr id="12" name="Picture 11" descr="QZ fence pla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9" r="24652"/>
            <a:stretch/>
          </p:blipFill>
          <p:spPr>
            <a:xfrm>
              <a:off x="518582" y="623334"/>
              <a:ext cx="7127585" cy="605773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133772" y="979646"/>
              <a:ext cx="4713898" cy="5674810"/>
              <a:chOff x="3133772" y="979646"/>
              <a:chExt cx="4713898" cy="567481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2275" y="5160868"/>
                <a:ext cx="1004007" cy="1493588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595579">
                <a:off x="3133772" y="5198908"/>
                <a:ext cx="757039" cy="28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1200" dirty="0" smtClean="0"/>
                  <a:t>Depot</a:t>
                </a:r>
                <a:endParaRPr lang="en-US" sz="1200" kern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595579">
                <a:off x="7035778" y="1665710"/>
                <a:ext cx="811892" cy="31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Police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90306" y="1563555"/>
                <a:ext cx="1049061" cy="856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1200" dirty="0"/>
                  <a:t>pavement treatment, </a:t>
                </a:r>
                <a:r>
                  <a:rPr lang="en-US" sz="1200" kern="1200" dirty="0" smtClean="0"/>
                  <a:t>lighting, bollards</a:t>
                </a:r>
                <a:endParaRPr lang="en-US" sz="1200" kern="1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87402" y="3640813"/>
                <a:ext cx="1070247" cy="1058333"/>
              </a:xfrm>
              <a:prstGeom prst="ellipse">
                <a:avLst/>
              </a:prstGeom>
              <a:noFill/>
              <a:ln w="28575" cap="rnd" cmpd="sng">
                <a:solidFill>
                  <a:srgbClr val="514D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595579">
                <a:off x="3949480" y="1305057"/>
                <a:ext cx="900612" cy="31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Pub </a:t>
                </a:r>
                <a:endParaRPr lang="en-US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595579">
                <a:off x="3607477" y="2626026"/>
                <a:ext cx="900612" cy="311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Meritage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595579">
                <a:off x="5836485" y="979646"/>
                <a:ext cx="1267602" cy="248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Sharon Road 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4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166" y="254002"/>
            <a:ext cx="70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Proposed Improvement: </a:t>
            </a:r>
            <a:r>
              <a:rPr lang="en-US" dirty="0" smtClean="0"/>
              <a:t>A Safer Pedestrian Crossing (revised) 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86833" y="668131"/>
            <a:ext cx="7662335" cy="6158119"/>
            <a:chOff x="486833" y="668131"/>
            <a:chExt cx="7662335" cy="6158119"/>
          </a:xfrm>
        </p:grpSpPr>
        <p:grpSp>
          <p:nvGrpSpPr>
            <p:cNvPr id="14" name="Group 13"/>
            <p:cNvGrpSpPr/>
            <p:nvPr/>
          </p:nvGrpSpPr>
          <p:grpSpPr>
            <a:xfrm>
              <a:off x="486833" y="668131"/>
              <a:ext cx="7662335" cy="6158119"/>
              <a:chOff x="518582" y="699881"/>
              <a:chExt cx="7468783" cy="5977990"/>
            </a:xfrm>
          </p:grpSpPr>
          <p:pic>
            <p:nvPicPr>
              <p:cNvPr id="5" name="Picture 4" descr="QZ fence plan-1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13" r="22872"/>
              <a:stretch/>
            </p:blipFill>
            <p:spPr>
              <a:xfrm>
                <a:off x="518582" y="699881"/>
                <a:ext cx="7450667" cy="597799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595579">
                <a:off x="3934197" y="1350777"/>
                <a:ext cx="877862" cy="3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Pub 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595579">
                <a:off x="3724497" y="2655409"/>
                <a:ext cx="877862" cy="3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Meritage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595579">
                <a:off x="3197627" y="5122471"/>
                <a:ext cx="7379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1200" dirty="0" smtClean="0"/>
                  <a:t>Depot</a:t>
                </a:r>
                <a:endParaRPr lang="en-US" sz="1200" kern="1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39802" y="1624336"/>
                <a:ext cx="10225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1200" dirty="0"/>
                  <a:t>pavement treatment, </a:t>
                </a:r>
                <a:r>
                  <a:rPr lang="en-US" sz="1200" kern="1200" dirty="0" smtClean="0"/>
                  <a:t>lighting, bollards</a:t>
                </a:r>
                <a:endParaRPr lang="en-US" sz="1200" kern="12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7245" y="5207425"/>
                <a:ext cx="978646" cy="14499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 rot="595579">
                <a:off x="7195982" y="1762629"/>
                <a:ext cx="791383" cy="3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Police</a:t>
                </a:r>
                <a:endParaRPr 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595579">
                <a:off x="6029265" y="1066014"/>
                <a:ext cx="1235582" cy="24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Sharon Road </a:t>
                </a:r>
                <a:endParaRPr lang="en-US" sz="1200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587402" y="3640813"/>
              <a:ext cx="1070247" cy="1058333"/>
            </a:xfrm>
            <a:prstGeom prst="ellipse">
              <a:avLst/>
            </a:prstGeom>
            <a:noFill/>
            <a:ln w="28575" cap="rnd" cmpd="sng">
              <a:solidFill>
                <a:srgbClr val="514D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1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166" y="328083"/>
            <a:ext cx="70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Proposed Improvement: </a:t>
            </a:r>
            <a:r>
              <a:rPr lang="en-US" dirty="0" smtClean="0"/>
              <a:t>A Safer Pedestrian Crossing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72691" y="4328388"/>
            <a:ext cx="978646" cy="1449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0499" y="946696"/>
            <a:ext cx="8741834" cy="4552728"/>
            <a:chOff x="190499" y="946696"/>
            <a:chExt cx="8741834" cy="4552728"/>
          </a:xfrm>
        </p:grpSpPr>
        <p:grpSp>
          <p:nvGrpSpPr>
            <p:cNvPr id="2" name="Group 1"/>
            <p:cNvGrpSpPr/>
            <p:nvPr/>
          </p:nvGrpSpPr>
          <p:grpSpPr>
            <a:xfrm>
              <a:off x="190499" y="946696"/>
              <a:ext cx="8741834" cy="4552728"/>
              <a:chOff x="190499" y="946696"/>
              <a:chExt cx="8741834" cy="4552728"/>
            </a:xfrm>
          </p:grpSpPr>
          <p:pic>
            <p:nvPicPr>
              <p:cNvPr id="5" name="Picture 4" descr="QZ fence plan-1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63" t="8297" r="39913" b="2829"/>
              <a:stretch/>
            </p:blipFill>
            <p:spPr>
              <a:xfrm rot="5400000">
                <a:off x="2285052" y="-1147857"/>
                <a:ext cx="4552728" cy="874183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 rot="595579">
                <a:off x="7902946" y="3017197"/>
                <a:ext cx="877862" cy="3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Pub </a:t>
                </a:r>
                <a:endParaRPr lang="en-US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595579">
                <a:off x="5616801" y="2792780"/>
                <a:ext cx="877862" cy="302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Meritage</a:t>
                </a:r>
                <a:endParaRPr lang="en-US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595579">
                <a:off x="1886470" y="1545094"/>
                <a:ext cx="7379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kern="1200" dirty="0" smtClean="0"/>
                  <a:t>Depot</a:t>
                </a:r>
                <a:endParaRPr lang="en-US" sz="1200" kern="1200" dirty="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332419" y="2190210"/>
              <a:ext cx="1070247" cy="1058333"/>
            </a:xfrm>
            <a:prstGeom prst="ellipse">
              <a:avLst/>
            </a:prstGeom>
            <a:noFill/>
            <a:ln w="28575" cap="rnd" cmpd="sng">
              <a:solidFill>
                <a:srgbClr val="514D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83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52" y="783771"/>
            <a:ext cx="5942772" cy="44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766</TotalTime>
  <Words>75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Executive</vt:lpstr>
      <vt:lpstr>Presentation</vt:lpstr>
      <vt:lpstr>PowerPoint Presentation</vt:lpstr>
      <vt:lpstr>Glendale Quiet Zone</vt:lpstr>
      <vt:lpstr>Quiet Zone Improvements A Significant Revision  Pedestrian Crossing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Quiet Zone Update</dc:title>
  <dc:creator>Nancy Macenko</dc:creator>
  <cp:lastModifiedBy>Loretta E. Rokey</cp:lastModifiedBy>
  <cp:revision>118</cp:revision>
  <cp:lastPrinted>2017-03-07T21:21:56Z</cp:lastPrinted>
  <dcterms:created xsi:type="dcterms:W3CDTF">2016-09-27T14:40:21Z</dcterms:created>
  <dcterms:modified xsi:type="dcterms:W3CDTF">2017-03-07T21:23:37Z</dcterms:modified>
</cp:coreProperties>
</file>